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212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B6E8-6D67-41E3-A90C-BA19662047C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BDC6-2A4A-4B18-B71D-943C8354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2570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B6E8-6D67-41E3-A90C-BA19662047C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BDC6-2A4A-4B18-B71D-943C8354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47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B6E8-6D67-41E3-A90C-BA19662047C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BDC6-2A4A-4B18-B71D-943C8354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89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B6E8-6D67-41E3-A90C-BA19662047C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BDC6-2A4A-4B18-B71D-943C8354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3455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B6E8-6D67-41E3-A90C-BA19662047C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BDC6-2A4A-4B18-B71D-943C8354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16667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B6E8-6D67-41E3-A90C-BA19662047C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BDC6-2A4A-4B18-B71D-943C8354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08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B6E8-6D67-41E3-A90C-BA19662047C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BDC6-2A4A-4B18-B71D-943C8354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4128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B6E8-6D67-41E3-A90C-BA19662047C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BDC6-2A4A-4B18-B71D-943C8354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4459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B6E8-6D67-41E3-A90C-BA19662047C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BDC6-2A4A-4B18-B71D-943C8354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0330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B6E8-6D67-41E3-A90C-BA19662047C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BDC6-2A4A-4B18-B71D-943C8354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198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72B6E8-6D67-41E3-A90C-BA19662047C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EBDC6-2A4A-4B18-B71D-943C8354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1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72B6E8-6D67-41E3-A90C-BA19662047C7}" type="datetimeFigureOut">
              <a:rPr lang="en-US" smtClean="0"/>
              <a:t>4/23/2014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EBDC6-2A4A-4B18-B71D-943C835479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169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Henry\Documents\Caitlin\foundation\volunteer\Powering Potential\SWF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580" y="3429000"/>
            <a:ext cx="4276780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Henry\Documents\Caitlin\foundation\volunteer\Powering Potential\SWF\2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1" y="0"/>
            <a:ext cx="426273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Henry\Documents\Caitlin\foundation\volunteer\Powering Potential\SWF\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31749" y="3429000"/>
            <a:ext cx="4512251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Henry\Documents\Caitlin\foundation\volunteer\Powering Potential\SWF\4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7247" y="0"/>
            <a:ext cx="4536753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58200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Seggerman</dc:creator>
  <cp:lastModifiedBy>Henry Seggerman</cp:lastModifiedBy>
  <cp:revision>1</cp:revision>
  <dcterms:created xsi:type="dcterms:W3CDTF">2014-04-23T11:05:28Z</dcterms:created>
  <dcterms:modified xsi:type="dcterms:W3CDTF">2014-04-23T11:08:36Z</dcterms:modified>
</cp:coreProperties>
</file>